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1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646"/>
            <a:ext cx="8136904" cy="6102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407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Sekret</dc:creator>
  <cp:lastModifiedBy>Sekret</cp:lastModifiedBy>
  <cp:revision>1</cp:revision>
  <dcterms:created xsi:type="dcterms:W3CDTF">2017-01-16T12:21:22Z</dcterms:created>
  <dcterms:modified xsi:type="dcterms:W3CDTF">2017-01-16T12:22:29Z</dcterms:modified>
</cp:coreProperties>
</file>